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09.jp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Relationship Id="rId5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Ideas, Beliefs, and Culture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Emily Krysko, Erin Chioffe, Erika Albright, Sammy Winters, Joey Seliga, and Ben Resnick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Democratic</a:t>
            </a:r>
            <a:r>
              <a:rPr lang="en"/>
              <a:t>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6745">
            <a:off x="5298169" y="285935"/>
            <a:ext cx="3301439" cy="219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847">
            <a:off x="4488127" y="2326841"/>
            <a:ext cx="3416770" cy="24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0" r="-10643" t="-10643"/>
          <a:stretch/>
        </p:blipFill>
        <p:spPr>
          <a:xfrm>
            <a:off x="1478875" y="1228774"/>
            <a:ext cx="2893599" cy="378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11700" y="2468450"/>
            <a:ext cx="1185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Statistics of Drone Strikes in Pakistan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68850" y="2057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WTO Protests in Seattle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58850" y="913175"/>
            <a:ext cx="82536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WTO- Global Organization Meeting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Discuss trade relations, rules and such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Workers' rights, sustainable economies, and environmental and social issues.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Tension rose and police open fired into the crowd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Protestors blocked entrances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Vandalism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No death or Serious Injuries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776" y="2908525"/>
            <a:ext cx="2772800" cy="20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2000’s   War On Terror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2475" y="1081475"/>
            <a:ext cx="6571800" cy="379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Trend:</a:t>
            </a:r>
            <a:r>
              <a:rPr lang="en"/>
              <a:t> Democratic - outdo Republicans on national security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United States efforts to freeze assets of terrorist groups (2001-Now)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Also known as </a:t>
            </a:r>
            <a:r>
              <a:rPr i="1" lang="en"/>
              <a:t>The Global War on Terrorism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Cause:</a:t>
            </a:r>
            <a:r>
              <a:rPr lang="en"/>
              <a:t> 9/11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President George Bush declares in speech (9/20)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Effect:</a:t>
            </a:r>
            <a:r>
              <a:rPr lang="en"/>
              <a:t> war with the middle east (Iraq and Afghanistan) 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Today:</a:t>
            </a:r>
            <a:r>
              <a:rPr lang="en"/>
              <a:t> U.S. moves troops to heavily terrorist areas, trying to kill leaders of terrorist groups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Tomorrow:</a:t>
            </a:r>
            <a:r>
              <a:rPr lang="en"/>
              <a:t> more democratic ideals, never end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999" y="2173975"/>
            <a:ext cx="2144574" cy="2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700" y="163050"/>
            <a:ext cx="2432449" cy="177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Gay Rights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24" y="1545699"/>
            <a:ext cx="4117458" cy="27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25" y="1545699"/>
            <a:ext cx="4004175" cy="27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391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2000’s - Lawrence v. Texas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Cause: John Lawrence arrested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Effect: Supreme Court ruling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Anti-sodomy laws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Violation of privacy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Protected under the Equal Protections Clause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Today: ruling is still upheld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Tomorrow: will continue to have gay rights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475" y="222075"/>
            <a:ext cx="4094674" cy="2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2000’s - MA Legalizes Same Sex Marriage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Cause: Goodridge vs. Department of Public Health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Appealed to the highest court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November 18th, 2003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State law found unconstitutional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Gave 180 days to change the law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Effect: May 17th, 2004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Resistance from the public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Trend: Gay Rights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Today: June 26th, 2015- legal nationwide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Tomorrow: Continuation of Gay Rights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925" y="2024449"/>
            <a:ext cx="3180725" cy="24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00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2010’s: End of “Don’t Ask, Don’t Tell” policy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Military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Distractions on the battlefield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Previously No Openly Homosexual allowed to serve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“Step Forward”-Clinton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Repealed by Obama and Congress: 2011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Initiated in 1993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Repealed 2011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Strong Push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025" y="2955974"/>
            <a:ext cx="3521649" cy="19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time progressed, America shifted from having highly Republican ideals and beliefs to a Democratic and open-minded  culture and belief system.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</a:rPr>
              <a:t>TRENDS: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Republican, Democratic, &amp; Gay Rights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Republican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775" y="374275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4876">
            <a:off x="1078922" y="1782297"/>
            <a:ext cx="1966625" cy="29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974" y="2177750"/>
            <a:ext cx="4111324" cy="2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1980’s - HIV/AIDs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45810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Origins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Enters America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1982 - Gay Related Immune Deficiency (GRID)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1982 - Acquired Immune Deficiency Syndrome (AIDS)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1984 - HTLV-III is announced as the cause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124" y="697713"/>
            <a:ext cx="4287000" cy="37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1980’s - “Rich and Famous”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TV show called “Lifestyles of the Rich and Famous” (1984-1995)</a:t>
            </a:r>
          </a:p>
          <a:p>
            <a:pPr indent="-342900" lvl="1" marL="9144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Featured extravagant lifestyles of wealthy entertainers, athletes, and business tycoons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Rich get richer 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Middle class shrink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Stock market ascends rapidly 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Uneven distribution of wealth</a:t>
            </a:r>
          </a:p>
          <a:p>
            <a:pPr indent="-342900" lvl="1" marL="9144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Gilded 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050" y="2050875"/>
            <a:ext cx="2166375" cy="28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1980’s - Webster v. Reproductive Health Services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66325"/>
            <a:ext cx="57045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Supreme Court upheld Missouri law to restrict any state assistance to abortion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Including state funds, facilities, and employees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Viability testing at the 20th week of pregnancy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“Life begins at conception” idea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Supreme Court ruled that none of the testing was unconstitutional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Decision made by the Supreme Court allowed states to have the legislative power that was previously restricted in Roe v. Wade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949" y="2013350"/>
            <a:ext cx="2874349" cy="19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1990’s: Pat Buchanan Declares “Culture War”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Speech given at the 1992 Republican National Convention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Claimed that there was a threat to conservative/religious values in America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Severity compared to Cold War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Criticized for creating a greater “polarization” within America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025" y="3036899"/>
            <a:ext cx="3379275" cy="190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1990’s: Defense of Marriage Act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Enacted in 1998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Federal law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Defined marriage as the union between one man and one woman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Allowed states to refuse to recognize same-sex marriage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Struck down in 2013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325" y="2775847"/>
            <a:ext cx="4344975" cy="20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5589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1990’s: Proposition 209 Ends Affirmative Action in California Universities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On the California general election ballot in 1996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Approved as a California constitutional amendment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Prevented public universities from discriminating based on race, sex, or ethnicity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675" y="2739049"/>
            <a:ext cx="2952924" cy="18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